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3"/>
  </p:notesMasterIdLst>
  <p:sldIdLst>
    <p:sldId id="262" r:id="rId4"/>
    <p:sldId id="263" r:id="rId5"/>
    <p:sldId id="276" r:id="rId6"/>
    <p:sldId id="275" r:id="rId7"/>
    <p:sldId id="270" r:id="rId8"/>
    <p:sldId id="271" r:id="rId9"/>
    <p:sldId id="272" r:id="rId10"/>
    <p:sldId id="273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112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xmlns:p14="http://schemas.microsoft.com/office/powerpoint/2010/main"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EnglishApp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Игра для проверки лексикона уровня английского </a:t>
            </a:r>
            <a:r>
              <a:rPr lang="en-US" dirty="0" smtClean="0"/>
              <a:t>A1</a:t>
            </a:r>
            <a:endParaRPr lang="ru-RU" dirty="0" smtClean="0"/>
          </a:p>
          <a:p>
            <a:r>
              <a:rPr lang="ru-RU" dirty="0" smtClean="0"/>
              <a:t>(выпускной проект)</a:t>
            </a:r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26" y="548806"/>
            <a:ext cx="9257907" cy="690677"/>
          </a:xfrm>
        </p:spPr>
        <p:txBody>
          <a:bodyPr/>
          <a:lstStyle/>
          <a:p>
            <a:r>
              <a:rPr lang="ru-RU" dirty="0" smtClean="0"/>
              <a:t>Задачи и цели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2137073" y="1709539"/>
            <a:ext cx="697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</a:rPr>
              <a:t>Создать приложение для </a:t>
            </a:r>
            <a:r>
              <a:rPr lang="ru-RU" sz="2000" dirty="0" smtClean="0">
                <a:solidFill>
                  <a:schemeClr val="tx2"/>
                </a:solidFill>
              </a:rPr>
              <a:t>уровня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ru-RU" sz="2000" dirty="0" smtClean="0">
                <a:solidFill>
                  <a:schemeClr val="tx2"/>
                </a:solidFill>
              </a:rPr>
              <a:t>английского </a:t>
            </a:r>
            <a:r>
              <a:rPr lang="en-US" sz="2000" dirty="0">
                <a:solidFill>
                  <a:schemeClr val="tx2"/>
                </a:solidFill>
              </a:rPr>
              <a:t>A1 (Starter)</a:t>
            </a:r>
            <a:endParaRPr lang="ru-RU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4114" y="2796318"/>
            <a:ext cx="69729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tx2"/>
                </a:solidFill>
              </a:rPr>
              <a:t>Реализовать интерфейсы для заданий:</a:t>
            </a:r>
            <a:endParaRPr lang="ru-RU" dirty="0">
              <a:solidFill>
                <a:schemeClr val="tx2"/>
              </a:solidFill>
            </a:endParaRPr>
          </a:p>
          <a:p>
            <a:pPr algn="just"/>
            <a:endParaRPr lang="ru-RU" dirty="0">
              <a:solidFill>
                <a:schemeClr val="tx2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ru-RU" dirty="0">
                <a:solidFill>
                  <a:schemeClr val="tx2"/>
                </a:solidFill>
                <a:cs typeface="Andale Mono"/>
              </a:rPr>
              <a:t>на которые надо ответить «да» или «нет»</a:t>
            </a:r>
          </a:p>
          <a:p>
            <a:pPr marL="285750" indent="-285750" algn="just">
              <a:buFont typeface="Arial"/>
              <a:buChar char="•"/>
            </a:pPr>
            <a:endParaRPr lang="ru-RU" dirty="0">
              <a:solidFill>
                <a:schemeClr val="tx2"/>
              </a:solidFill>
              <a:cs typeface="Andale Mono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dirty="0" smtClean="0">
                <a:solidFill>
                  <a:schemeClr val="tx2"/>
                </a:solidFill>
                <a:cs typeface="Andale Mono"/>
              </a:rPr>
              <a:t>на </a:t>
            </a:r>
            <a:r>
              <a:rPr lang="ru-RU" dirty="0">
                <a:solidFill>
                  <a:schemeClr val="tx2"/>
                </a:solidFill>
                <a:cs typeface="Andale Mono"/>
              </a:rPr>
              <a:t>правописание</a:t>
            </a:r>
          </a:p>
          <a:p>
            <a:pPr marL="285750" indent="-285750" algn="just">
              <a:buFont typeface="Arial"/>
              <a:buChar char="•"/>
            </a:pPr>
            <a:endParaRPr lang="ru-RU" dirty="0">
              <a:solidFill>
                <a:schemeClr val="tx2"/>
              </a:solidFill>
              <a:cs typeface="Andale Mono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dirty="0">
                <a:solidFill>
                  <a:schemeClr val="tx2"/>
                </a:solidFill>
                <a:cs typeface="Andale Mono"/>
              </a:rPr>
              <a:t>на сопоставление слов или картинок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899260" y="609345"/>
            <a:ext cx="9257907" cy="690677"/>
          </a:xfrm>
        </p:spPr>
        <p:txBody>
          <a:bodyPr/>
          <a:lstStyle/>
          <a:p>
            <a:r>
              <a:rPr lang="ru-RU" dirty="0" smtClean="0"/>
              <a:t>Цели и преимущества игры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76948" y="1465320"/>
            <a:ext cx="8279630" cy="424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2000" dirty="0">
              <a:solidFill>
                <a:schemeClr val="tx2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ru-RU" sz="2000" dirty="0" smtClean="0">
                <a:solidFill>
                  <a:schemeClr val="tx2"/>
                </a:solidFill>
                <a:cs typeface="Andale Mono"/>
              </a:rPr>
              <a:t> </a:t>
            </a:r>
            <a:r>
              <a:rPr lang="ru-RU" sz="2400" dirty="0" smtClean="0">
                <a:solidFill>
                  <a:schemeClr val="tx2"/>
                </a:solidFill>
                <a:cs typeface="Andale Mono"/>
              </a:rPr>
              <a:t>Наберите как можно больше очков</a:t>
            </a:r>
            <a:endParaRPr lang="ru-RU" sz="2400" dirty="0">
              <a:solidFill>
                <a:schemeClr val="tx2"/>
              </a:solidFill>
              <a:cs typeface="Andale Mono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Проверьте свои знания в разных </a:t>
            </a:r>
            <a:r>
              <a:rPr lang="ru-RU" sz="2400" dirty="0" smtClean="0">
                <a:solidFill>
                  <a:schemeClr val="tx2"/>
                </a:solidFill>
              </a:rPr>
              <a:t>категориях</a:t>
            </a:r>
            <a:endParaRPr lang="ru-RU" sz="2400" b="1" dirty="0">
              <a:solidFill>
                <a:schemeClr val="tx2"/>
              </a:solidFill>
              <a:cs typeface="Andale Mono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Тренируйтесь и достигайте новых </a:t>
            </a:r>
            <a:r>
              <a:rPr lang="ru-RU" sz="2400" dirty="0" smtClean="0">
                <a:solidFill>
                  <a:schemeClr val="tx2"/>
                </a:solidFill>
              </a:rPr>
              <a:t>высот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Три уровня игры с разной сложностью </a:t>
            </a:r>
            <a:r>
              <a:rPr lang="ru-RU" sz="2400" dirty="0" smtClean="0">
                <a:solidFill>
                  <a:schemeClr val="tx2"/>
                </a:solidFill>
              </a:rPr>
              <a:t>вопросов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Смотрите задания, в которых вы допустили </a:t>
            </a:r>
            <a:r>
              <a:rPr lang="ru-RU" sz="2400" dirty="0" smtClean="0">
                <a:solidFill>
                  <a:schemeClr val="tx2"/>
                </a:solidFill>
              </a:rPr>
              <a:t>ошибку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</a:rPr>
              <a:t>Все </a:t>
            </a:r>
            <a:r>
              <a:rPr lang="ru-RU" sz="2400" dirty="0">
                <a:solidFill>
                  <a:schemeClr val="tx2"/>
                </a:solidFill>
              </a:rPr>
              <a:t>задания проходятся в соло-</a:t>
            </a:r>
            <a:r>
              <a:rPr lang="ru-RU" sz="2400" dirty="0" smtClean="0">
                <a:solidFill>
                  <a:schemeClr val="tx2"/>
                </a:solidFill>
              </a:rPr>
              <a:t>режиме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Доступный интерфейс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endParaRPr lang="ru-RU" sz="24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15473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2E4A3C2-9DA0-2757-767F-36D453E0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B47BC8CA-D073-E207-CF8A-E30448BC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4FCBE6B-3506-0AA1-F8BE-9BB87AEE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766762"/>
            <a:ext cx="4869137" cy="53509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 smtClean="0"/>
              <a:t>На первом этапе предлагается выбрать </a:t>
            </a:r>
            <a:r>
              <a:rPr lang="ru-RU" dirty="0" smtClean="0"/>
              <a:t>у</a:t>
            </a:r>
            <a:r>
              <a:rPr lang="ru-RU" dirty="0" smtClean="0"/>
              <a:t>ровень игры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316B2F8-8417-3C14-370A-5BC17BB6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660" y="717918"/>
            <a:ext cx="29241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91504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476" y="571283"/>
            <a:ext cx="4607768" cy="57154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800" dirty="0" smtClean="0"/>
              <a:t>Уровень 1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Испытай </a:t>
            </a:r>
            <a:r>
              <a:rPr lang="ru-RU" sz="2800" dirty="0"/>
              <a:t>свои знания: выбери правильный ответ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DA80F70-4C00-3302-B1CF-9CD1888F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36" y="465794"/>
            <a:ext cx="3140310" cy="62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4407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86" y="469248"/>
            <a:ext cx="4668826" cy="564216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Уровень 2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Интересные задания для детей и доступный интерфейс; п</a:t>
            </a:r>
            <a:r>
              <a:rPr lang="ru-RU" dirty="0" smtClean="0"/>
              <a:t>равильный ответ выбирается нажатием на картинку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C5D551F-DCB5-21D8-3CA8-575F3738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12" y="469248"/>
            <a:ext cx="3047301" cy="60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106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01.06.22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97" y="387608"/>
            <a:ext cx="5375248" cy="605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 smtClean="0"/>
              <a:t>Уровень 3</a:t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Задание на правописание: </a:t>
            </a:r>
            <a:r>
              <a:rPr lang="ru-RU" dirty="0"/>
              <a:t>п</a:t>
            </a:r>
            <a:r>
              <a:rPr lang="ru-RU" dirty="0" smtClean="0"/>
              <a:t>роверь </a:t>
            </a:r>
            <a:r>
              <a:rPr lang="ru-RU" dirty="0"/>
              <a:t>свою </a:t>
            </a:r>
            <a:r>
              <a:rPr lang="ru-RU" dirty="0" smtClean="0"/>
              <a:t>внимательность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49C2EB9-BE0A-3ECE-5274-C2EABD04A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277" y="684119"/>
            <a:ext cx="2824163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4106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3775C39-AF34-9770-2137-2AEF157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C875321-518B-1FE1-AC89-04FBB429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6E2BB646-1580-146A-37FE-134467F4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619750" cy="5991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Диалоговые окна после каждого уровня: </a:t>
            </a:r>
            <a:r>
              <a:rPr lang="ru-RU" dirty="0"/>
              <a:t>п</a:t>
            </a:r>
            <a:r>
              <a:rPr lang="ru-RU" dirty="0" smtClean="0"/>
              <a:t>осмотри</a:t>
            </a:r>
            <a:r>
              <a:rPr lang="ru-RU" dirty="0"/>
              <a:t>, где ты ошибся и пройди уровень еще раз при необходимости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BA8520E5-C8F3-4885-E813-D99CB5F3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876300"/>
            <a:ext cx="2705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62225"/>
      </p:ext>
    </p:extLst>
  </p:cSld>
  <p:clrMapOvr>
    <a:masterClrMapping/>
  </p:clrMapOvr>
  <p:transition xmlns:p14="http://schemas.microsoft.com/office/powerpoint/2010/main"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xmlns:p14="http://schemas.microsoft.com/office/powerpoint/2010/main"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139</Words>
  <Application>Microsoft Macintosh PowerPoint</Application>
  <PresentationFormat>Другой</PresentationFormat>
  <Paragraphs>42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Calibri</vt:lpstr>
      <vt:lpstr>Samsung IT School White</vt:lpstr>
      <vt:lpstr>Samsung IT School En</vt:lpstr>
      <vt:lpstr>Samsung IT School White En</vt:lpstr>
      <vt:lpstr>EnglishApp</vt:lpstr>
      <vt:lpstr>Задачи и цели</vt:lpstr>
      <vt:lpstr>Цели и преимущества игры</vt:lpstr>
      <vt:lpstr>На первом этапе предлагается выбрать уровень игры</vt:lpstr>
      <vt:lpstr>Уровень 1  Испытай свои знания: выбери правильный ответ</vt:lpstr>
      <vt:lpstr>Уровень 2  Интересные задания для детей и доступный интерфейс; правильный ответ выбирается нажатием на картинку</vt:lpstr>
      <vt:lpstr>Уровень 3  Задание на правописание: проверь свою внимательность</vt:lpstr>
      <vt:lpstr>Диалоговые окна после каждого уровня: посмотри, где ты ошибся и пройди уровень еще раз при необходимости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123</cp:lastModifiedBy>
  <cp:revision>50</cp:revision>
  <dcterms:created xsi:type="dcterms:W3CDTF">2020-05-25T08:37:09Z</dcterms:created>
  <dcterms:modified xsi:type="dcterms:W3CDTF">2022-06-01T10:31:32Z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